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0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98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9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1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1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3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6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4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1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8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3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3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5746-3697-49AF-A9DF-1FFEF5712E3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500530-66FD-48D2-BE06-554D789B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4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522" y="-1059102"/>
            <a:ext cx="7766936" cy="1646302"/>
          </a:xfrm>
        </p:spPr>
        <p:txBody>
          <a:bodyPr/>
          <a:lstStyle/>
          <a:p>
            <a:pPr algn="ctr"/>
            <a:r>
              <a:rPr lang="ru-RU" sz="1800" dirty="0" smtClean="0"/>
              <a:t>МБДОУ « Старобачатский детский сад общеразвивающего вида»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611" y="2263597"/>
            <a:ext cx="8551333" cy="23776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«Сюжетно- ролевые игры по формированию ранней профориентации дошкольников»</a:t>
            </a:r>
          </a:p>
          <a:p>
            <a:pPr algn="ctr"/>
            <a:endParaRPr lang="ru-RU" sz="3600" b="1" dirty="0">
              <a:solidFill>
                <a:srgbClr val="FFC000"/>
              </a:solidFill>
            </a:endParaRPr>
          </a:p>
          <a:p>
            <a:pPr algn="ctr"/>
            <a:endParaRPr lang="ru-RU" sz="3600" b="1" dirty="0" smtClean="0">
              <a:solidFill>
                <a:srgbClr val="FFC000"/>
              </a:solidFill>
            </a:endParaRPr>
          </a:p>
          <a:p>
            <a:r>
              <a:rPr lang="ru-RU" sz="2000" b="1" dirty="0" err="1" smtClean="0">
                <a:solidFill>
                  <a:schemeClr val="accent1"/>
                </a:solidFill>
              </a:rPr>
              <a:t>Бабарыкина</a:t>
            </a:r>
            <a:r>
              <a:rPr lang="ru-RU" sz="2000" b="1" dirty="0" smtClean="0">
                <a:solidFill>
                  <a:schemeClr val="accent1"/>
                </a:solidFill>
              </a:rPr>
              <a:t> М.П.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Коржова С.А.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3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386389" y="734290"/>
            <a:ext cx="4642811" cy="597130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Врачи помогают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взрослым, и детям,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 самые добрые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Люди на свете.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Врачи облегчают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Страданья вокруг.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это «спасибо»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Скажи им, мой друг!</a:t>
            </a:r>
            <a:endParaRPr lang="ru-RU" dirty="0"/>
          </a:p>
        </p:txBody>
      </p:sp>
      <p:pic>
        <p:nvPicPr>
          <p:cNvPr id="9222" name="Picture 6" descr="https://sun4-10.userapi.com/RexWPwgdU6UvY_diopPwl8TFMtoEFx5lWbQL4Q/lIBgzoCIvl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/>
          <a:stretch/>
        </p:blipFill>
        <p:spPr bwMode="auto">
          <a:xfrm>
            <a:off x="8577366" y="193964"/>
            <a:ext cx="3396420" cy="5361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4-10.userapi.com/Tu0RADixqXqs8Vd9Izu0uZ88gJ68qw3acbDciQ/bglpWj1JgK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/>
          <a:stretch/>
        </p:blipFill>
        <p:spPr bwMode="auto">
          <a:xfrm>
            <a:off x="5029200" y="1233055"/>
            <a:ext cx="3489884" cy="547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1782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Игра-лото "Профессии"</a:t>
            </a:r>
            <a:endParaRPr lang="ru-RU" dirty="0"/>
          </a:p>
        </p:txBody>
      </p:sp>
      <p:pic>
        <p:nvPicPr>
          <p:cNvPr id="12290" name="Picture 2" descr="https://sun4-10.userapi.com/gxSz8GjOR-WgqVWMbY65czzOe9VFey2DTPJsYA/pGgq_HlmMs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4"/>
          <a:stretch/>
        </p:blipFill>
        <p:spPr bwMode="auto">
          <a:xfrm>
            <a:off x="7589804" y="1177637"/>
            <a:ext cx="3709255" cy="5195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4-15.userapi.com/pwqJLTmWbwczjTMtMYUXXIRl1rH_5_En7Wa0lw/yqoVE72J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28" y="1971820"/>
            <a:ext cx="6407082" cy="3607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1139" y="27709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Работа с родителями по профориентации</a:t>
            </a:r>
            <a:endParaRPr lang="ru-RU" sz="4000" b="1" dirty="0"/>
          </a:p>
        </p:txBody>
      </p:sp>
      <p:pic>
        <p:nvPicPr>
          <p:cNvPr id="10246" name="Picture 6" descr="https://sun4-15.userapi.com/XHrJcne4nUAUhZtaC74IIUxBsfI6hJ343iGjgg/QcqMAaDDtS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4" b="29206"/>
          <a:stretch/>
        </p:blipFill>
        <p:spPr bwMode="auto">
          <a:xfrm>
            <a:off x="7053787" y="118564"/>
            <a:ext cx="3365086" cy="3338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un4-12.userapi.com/3yakNdW_aj3pPUI1xMmAVZnFcC7HzZxq59uXqg/Ri2l_na_pm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5" y="1801090"/>
            <a:ext cx="5884430" cy="3312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4-15.userapi.com/0QbIxm7WE7zGaDyXn0iqtib7d72lKphYHwJSYA/z7zJXfZc5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40" y="4689764"/>
            <a:ext cx="3767244" cy="212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un4-17.userapi.com/zoKTq_LnKNsIqwzuzkzYDSf1Y3-W7xQpKJL-fQ/gApgpS4xLk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r="8559"/>
          <a:stretch/>
        </p:blipFill>
        <p:spPr bwMode="auto">
          <a:xfrm>
            <a:off x="6455025" y="3470564"/>
            <a:ext cx="4866689" cy="334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8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4-15.userapi.com/ytAjR_iW-jc__hPfcEMH9ME4YQAwmiNePdnMQQ/clt1Wchxe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1" y="147494"/>
            <a:ext cx="6087166" cy="3426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4-17.userapi.com/ESacUfQa5tVnM_fozUcdNT7R1cE7bghWGA4RWw/4eq7cyaFqz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8701"/>
          <a:stretch/>
        </p:blipFill>
        <p:spPr bwMode="auto">
          <a:xfrm>
            <a:off x="6483927" y="1445776"/>
            <a:ext cx="5494596" cy="385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un4-10.userapi.com/U7VZ1v2AIgYBsnl8-Uai39uu5kI1hkohXqGQdg/SIehheXrZK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3747955"/>
            <a:ext cx="5524211" cy="3110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5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98" y="19812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9600" dirty="0" smtClean="0"/>
              <a:t>Благодарим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44771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95" y="152400"/>
            <a:ext cx="8596668" cy="692727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83" y="858981"/>
            <a:ext cx="9478050" cy="622069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 </a:t>
            </a:r>
            <a:r>
              <a:rPr lang="ru-RU" dirty="0">
                <a:solidFill>
                  <a:srgbClr val="FFC000"/>
                </a:solidFill>
              </a:rPr>
              <a:t>У человека все закладывается с детства и профессиональная направленность в том числе. Раннее начало подготовки ребенка к выбору будущей профессии заключается не в навязывании ребенку того, кем он должен стать, по мнению родителей, а в том, чтобы познакомить ребенка с различными видами труда, чтобы облегчить ему самостоятельный выбор в дальнейшем. Знакомство детей с трудом взрослых это не только средство формирования системных знаний, но приобретение детьми опыта общения с людьми, понятия о профессиональной деятельности взрослых. </a:t>
            </a:r>
            <a:endParaRPr lang="ru-RU" dirty="0" smtClean="0">
              <a:solidFill>
                <a:srgbClr val="FFC000"/>
              </a:solidFill>
            </a:endParaRPr>
          </a:p>
          <a:p>
            <a:pPr algn="just"/>
            <a:r>
              <a:rPr lang="ru-RU" dirty="0" smtClean="0">
                <a:solidFill>
                  <a:srgbClr val="FFC000"/>
                </a:solidFill>
              </a:rPr>
              <a:t>В </a:t>
            </a:r>
            <a:r>
              <a:rPr lang="ru-RU" dirty="0">
                <a:solidFill>
                  <a:srgbClr val="FFC000"/>
                </a:solidFill>
              </a:rPr>
              <a:t>ходе беседы с детьми выяснилось, что они не достаточно ознакомлены с профессиями своих родителей. В этом случае углубленное изучение профессий, через профессии родителей способствует развитию представлений об их значимости, ценности каждого труда. Ребенку необходимо знать, кем работают его родители или работали бабушки и дедушки, познакомить со спецификой профессий, требованиями, которые они предъявляют к человеку, а также интересоваться, кем он хочет стать, когда вырастет, чтобы выявить реальные интересы и потребности ребенка. Чем больше ребенок впитает информации и чем более разнообразна и богата она будет, тем легче ему будет сделать в будущем свой решающий выбор, который определит его жизнь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Поэтому и возникла идея создания данного проекта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Тематика проекта отражает знакомство детей с некоторыми профессиями родителей.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s://sun4-15.userapi.com/i2TQ5qF1JXY3zxcoEwEH1TqokqvjK1njp3m4Rg/ZpsFob5Bfl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11072"/>
          <a:stretch/>
        </p:blipFill>
        <p:spPr bwMode="auto">
          <a:xfrm>
            <a:off x="9643533" y="3423013"/>
            <a:ext cx="2368358" cy="2894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3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07" y="0"/>
            <a:ext cx="8596668" cy="67194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</a:t>
            </a:r>
            <a:br>
              <a:rPr lang="ru-RU" dirty="0" smtClean="0"/>
            </a:br>
            <a:r>
              <a:rPr lang="ru-RU" sz="2200" dirty="0">
                <a:solidFill>
                  <a:srgbClr val="FFC000"/>
                </a:solidFill>
              </a:rPr>
              <a:t>Расширение и обобщение представлений детей о профессиях, орудиях труда, трудовых действиях, создание условий для максимального обогащения знаний и представлений детей о профессиях своих родителей; формирование первых навыков; развитие любознательности и интереса к деятельности взрослых, к профессиям родителей и месту их работы.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</a:t>
            </a:r>
            <a:br>
              <a:rPr lang="ru-RU" dirty="0" smtClean="0"/>
            </a:br>
            <a:r>
              <a:rPr lang="ru-RU" sz="1800" dirty="0" smtClean="0"/>
              <a:t>-</a:t>
            </a:r>
            <a:r>
              <a:rPr lang="ru-RU" sz="2000" dirty="0" smtClean="0">
                <a:solidFill>
                  <a:srgbClr val="FFC000"/>
                </a:solidFill>
              </a:rPr>
              <a:t>Формировать </a:t>
            </a:r>
            <a:r>
              <a:rPr lang="ru-RU" sz="2000" dirty="0">
                <a:solidFill>
                  <a:srgbClr val="FFC000"/>
                </a:solidFill>
              </a:rPr>
              <a:t>первичные представления о труде взрослых, его роли в обществе и жизни каждого человека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Дать возможность сориентироваться в профессиях родителей, выявить свои стремления, желания и наклонности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C000"/>
                </a:solidFill>
              </a:rPr>
              <a:t>  </a:t>
            </a:r>
            <a:r>
              <a:rPr lang="ru-RU" sz="2000" dirty="0">
                <a:solidFill>
                  <a:srgbClr val="FFC000"/>
                </a:solidFill>
              </a:rPr>
              <a:t>Создавать условия для закрепления представлений о трудовых действиях, совершаемых взрослыми, о результатах труда, об оборудовании, через различные формы работы и виды деятельности. </a:t>
            </a: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C000"/>
                </a:solidFill>
              </a:rPr>
              <a:t> Развивать </a:t>
            </a:r>
            <a:r>
              <a:rPr lang="ru-RU" sz="2000" dirty="0">
                <a:solidFill>
                  <a:srgbClr val="FFC000"/>
                </a:solidFill>
              </a:rPr>
              <a:t>коммуникативные способности. Обогащать словарный запас детей. Расширять кругозор и познавательный интерес детей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C000"/>
                </a:solidFill>
              </a:rPr>
              <a:t>  </a:t>
            </a:r>
            <a:r>
              <a:rPr lang="ru-RU" sz="2000" dirty="0">
                <a:solidFill>
                  <a:srgbClr val="FFC000"/>
                </a:solidFill>
              </a:rPr>
              <a:t>Способствовать формированию положительного отношения и уважения к труду, к людям разных профессий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s://sun4-16.userapi.com/W3zeHOL5QwpIigkGn6XRGXyf_xKRc8asjU4j5w/ndtIuQ7z9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r="8306"/>
          <a:stretch/>
        </p:blipFill>
        <p:spPr bwMode="auto">
          <a:xfrm>
            <a:off x="8763669" y="1575954"/>
            <a:ext cx="3140974" cy="386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5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5838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Название </a:t>
            </a:r>
            <a:r>
              <a:rPr lang="ru-RU" dirty="0"/>
              <a:t>профессии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Место </a:t>
            </a:r>
            <a:r>
              <a:rPr lang="ru-RU" dirty="0"/>
              <a:t>работы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Материал </a:t>
            </a:r>
            <a:r>
              <a:rPr lang="ru-RU" dirty="0"/>
              <a:t>для труда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Форменная </a:t>
            </a:r>
            <a:r>
              <a:rPr lang="ru-RU" dirty="0"/>
              <a:t>одежда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Орудия </a:t>
            </a:r>
            <a:r>
              <a:rPr lang="ru-RU" dirty="0"/>
              <a:t>труда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Трудовые </a:t>
            </a:r>
            <a:r>
              <a:rPr lang="ru-RU" dirty="0"/>
              <a:t>действия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Личностные </a:t>
            </a:r>
            <a:r>
              <a:rPr lang="ru-RU" dirty="0"/>
              <a:t>качества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Результат труда</a:t>
            </a:r>
            <a:br>
              <a:rPr lang="ru-RU" dirty="0" smtClean="0"/>
            </a:br>
            <a:r>
              <a:rPr lang="ru-RU" dirty="0" smtClean="0"/>
              <a:t>-  </a:t>
            </a:r>
            <a:r>
              <a:rPr lang="ru-RU" dirty="0"/>
              <a:t>Польза труда для </a:t>
            </a:r>
            <a:r>
              <a:rPr lang="ru-RU" dirty="0" smtClean="0"/>
              <a:t>общества</a:t>
            </a:r>
            <a:br>
              <a:rPr lang="ru-RU" dirty="0" smtClean="0"/>
            </a:br>
            <a:r>
              <a:rPr lang="ru-RU" dirty="0" smtClean="0"/>
              <a:t>-  </a:t>
            </a:r>
            <a:r>
              <a:rPr lang="ru-RU" dirty="0"/>
              <a:t>Алгоритм ознакомления с профессией</a:t>
            </a:r>
            <a:endParaRPr lang="ru-RU" dirty="0"/>
          </a:p>
        </p:txBody>
      </p:sp>
      <p:pic>
        <p:nvPicPr>
          <p:cNvPr id="3074" name="Picture 2" descr="https://sun4-16.userapi.com/MwAwUfjMbG2wp6bIqtDNAuIzAo7AlIkEvgl9cA/Zm8sN4cGtI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77092"/>
            <a:ext cx="2590799" cy="2590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4-11.userapi.com/CqpvPzdNjYL_gpfounpzJO-6XUQokN6KRDNgEw/sV29ey4Pt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7" y="1572491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4-12.userapi.com/-92elEeeIEyHvChdjJrGyOpUNj6-7BYsdon7kg/G45pICVrxd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97" y="3430588"/>
            <a:ext cx="2886810" cy="288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7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71" y="22167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Парикмахер — маг с феном и расческой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Вместо палочки волшебной. Сделает прическу</a:t>
            </a:r>
            <a:endParaRPr lang="ru-RU" dirty="0"/>
          </a:p>
        </p:txBody>
      </p:sp>
      <p:pic>
        <p:nvPicPr>
          <p:cNvPr id="4098" name="Picture 2" descr="https://sun4-15.userapi.com/n4Tj87_n7UyFDdHg_PjI7lHUFBq38zp39-_cKA/fZ3yk0_6X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71" y="1770897"/>
            <a:ext cx="2745563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4-12.userapi.com/okchYXbUF7FNpgF1c9UCff7d2PDj2j00L33QWg/r4E5JlJOU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54" y="2475058"/>
            <a:ext cx="6160877" cy="3468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4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20" y="1524000"/>
            <a:ext cx="4987635" cy="598516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Чистые</a:t>
            </a:r>
            <a:r>
              <a:rPr lang="ru-RU" dirty="0"/>
              <a:t> полотенца для носа и щечек</a:t>
            </a:r>
            <a:br>
              <a:rPr lang="ru-RU" dirty="0"/>
            </a:br>
            <a:r>
              <a:rPr lang="ru-RU" dirty="0"/>
              <a:t>Сухие простынки для сладкого сна</a:t>
            </a:r>
            <a:br>
              <a:rPr lang="ru-RU" dirty="0"/>
            </a:br>
            <a:r>
              <a:rPr lang="ru-RU" dirty="0"/>
              <a:t>Все это работа натруженных </a:t>
            </a:r>
            <a:r>
              <a:rPr lang="ru-RU" dirty="0" smtClean="0"/>
              <a:t>ручек!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sun4-17.userapi.com/vQmnzMN-aQ8qkRHpIIU4_md0u8e_pJGdQoMxfw/Gufn05ct_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598498"/>
            <a:ext cx="3311236" cy="588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4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241030" cy="580505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Продавец — молодец!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Он товары продает —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Молоко, сметану, мед.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другой — морковь, томаты,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Выбор у него богатый!</a:t>
            </a:r>
            <a:endParaRPr lang="ru-RU" dirty="0"/>
          </a:p>
        </p:txBody>
      </p:sp>
      <p:pic>
        <p:nvPicPr>
          <p:cNvPr id="6146" name="Picture 2" descr="https://sun4-17.userapi.com/fnQ5w40Ja__dkHlfja6Op-2mAQOCYWI2B9eNgg/bHM4H4uNh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4" y="119786"/>
            <a:ext cx="4419600" cy="2488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4-15.userapi.com/Cv_3vvuZYdAW97o2dCBbS44o8yeDh8533BXVRQ/S7XtLrTveF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1" b="15232"/>
          <a:stretch/>
        </p:blipFill>
        <p:spPr bwMode="auto">
          <a:xfrm>
            <a:off x="9337964" y="2233413"/>
            <a:ext cx="2660073" cy="3363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4-10.userapi.com/-N1EZGiUqyzsia1l_pbXBoQ4JHoySBFzSwTMxg/ZUYTZcQtus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r="16380"/>
          <a:stretch/>
        </p:blipFill>
        <p:spPr bwMode="auto">
          <a:xfrm>
            <a:off x="5098473" y="2992613"/>
            <a:ext cx="4059382" cy="342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2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6048" y="304799"/>
            <a:ext cx="10697248" cy="15655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Повар — профессия важнейшая,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Без ваших навыков нам страшно,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Повар — профессия древнейшая,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Ваша работа нам очень важна!</a:t>
            </a:r>
            <a:endParaRPr lang="ru-RU" dirty="0"/>
          </a:p>
        </p:txBody>
      </p:sp>
      <p:pic>
        <p:nvPicPr>
          <p:cNvPr id="7170" name="Picture 2" descr="https://sun4-10.userapi.com/OeurPhuCavVs-Cdp6E8SvAii6NyuyypWW8LXjQ/ZEcI1Ex-h8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9"/>
          <a:stretch/>
        </p:blipFill>
        <p:spPr bwMode="auto">
          <a:xfrm>
            <a:off x="1557722" y="2537836"/>
            <a:ext cx="5618932" cy="377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4-10.userapi.com/-BVpYeVe7OUFE_8JwaTylQHSAHAX3uYaDTcaOQ/uBPUKHjUW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3344"/>
            <a:ext cx="3037320" cy="6051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25" y="394854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Пусть не сердятся родители,</a:t>
            </a:r>
            <a:br>
              <a:rPr lang="ru-RU" b="1" dirty="0"/>
            </a:br>
            <a:r>
              <a:rPr lang="ru-RU" b="1" dirty="0"/>
              <a:t>Что измажутся</a:t>
            </a:r>
            <a:br>
              <a:rPr lang="ru-RU" b="1" dirty="0"/>
            </a:br>
            <a:r>
              <a:rPr lang="ru-RU" b="1" dirty="0"/>
              <a:t>                   Строители,</a:t>
            </a:r>
            <a:br>
              <a:rPr lang="ru-RU" b="1" dirty="0"/>
            </a:br>
            <a:r>
              <a:rPr lang="ru-RU" b="1" dirty="0"/>
              <a:t>Потому что тот, кто строит,</a:t>
            </a:r>
            <a:br>
              <a:rPr lang="ru-RU" b="1" dirty="0"/>
            </a:br>
            <a:r>
              <a:rPr lang="ru-RU" b="1" dirty="0"/>
              <a:t>Тот чего-нибудь да стоит!</a:t>
            </a:r>
            <a:endParaRPr lang="ru-RU" dirty="0"/>
          </a:p>
        </p:txBody>
      </p:sp>
      <p:pic>
        <p:nvPicPr>
          <p:cNvPr id="8194" name="Picture 2" descr="https://sun4-15.userapi.com/uYtLscgfKFNpluXEq5XVMoJRWq3skEYXvE5H4g/9Afd6KNK6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" y="355312"/>
            <a:ext cx="5580207" cy="314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4-11.userapi.com/-qT_RS0oEcfyqOiejb4TNPVTiJxQNIgyvaZ-aA/NKdwBBEuQe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t="250" r="9546" b="-250"/>
          <a:stretch/>
        </p:blipFill>
        <p:spPr bwMode="auto">
          <a:xfrm>
            <a:off x="6719455" y="2626185"/>
            <a:ext cx="4613563" cy="3332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71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67</Words>
  <Application>Microsoft Office PowerPoint</Application>
  <PresentationFormat>Широкоэкранный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МБДОУ « Старобачатский детский сад общеразвивающего вида»</vt:lpstr>
      <vt:lpstr>Актуальность</vt:lpstr>
      <vt:lpstr>Цель Расширение и обобщение представлений детей о профессиях, орудиях труда, трудовых действиях, создание условий для максимального обогащения знаний и представлений детей о профессиях своих родителей; формирование первых навыков; развитие любознательности и интереса к деятельности взрослых, к профессиям родителей и месту их работы.  Задачи -Формировать первичные представления о труде взрослых, его роли в обществе и жизни каждого человека. -  Дать возможность сориентироваться в профессиях родителей, выявить свои стремления, желания и наклонности. -  Создавать условия для закрепления представлений о трудовых действиях, совершаемых взрослыми, о результатах труда, об оборудовании, через различные формы работы и виды деятельности.  - Развивать коммуникативные способности. Обогащать словарный запас детей. Расширять кругозор и познавательный интерес детей. -  Способствовать формированию положительного отношения и уважения к труду, к людям разных профессий.</vt:lpstr>
      <vt:lpstr>- Название профессии  - Место работы  - Материал для труда  - Форменная одежда  - Орудия труда  - Трудовые действия  - Личностные качества  - Результат труда -  Польза труда для общества -  Алгоритм ознакомления с профессией</vt:lpstr>
      <vt:lpstr>Парикмахер — маг с феном и расческой Вместо палочки волшебной. Сделает прическу</vt:lpstr>
      <vt:lpstr>Чистые полотенца для носа и щечек Сухие простынки для сладкого сна Все это работа натруженных ручек! </vt:lpstr>
      <vt:lpstr>Продавец — молодец! Он товары продает — Молоко, сметану, мед. А другой — морковь, томаты, Выбор у него богатый!</vt:lpstr>
      <vt:lpstr>Повар — профессия важнейшая, Без ваших навыков нам страшно, Повар — профессия древнейшая, Ваша работа нам очень важна!</vt:lpstr>
      <vt:lpstr>Пусть не сердятся родители, Что измажутся                    Строители, Потому что тот, кто строит, Тот чего-нибудь да стоит!</vt:lpstr>
      <vt:lpstr>Врачи помогают И взрослым, и детям, Как самые добрые Люди на свете. Врачи облегчают Страданья вокруг. За это «спасибо» Скажи им, мой друг!</vt:lpstr>
      <vt:lpstr>Игра-лото "Профессии"</vt:lpstr>
      <vt:lpstr>Работа с родителями по профориентации</vt:lpstr>
      <vt:lpstr>Презентация PowerPoint</vt:lpstr>
      <vt:lpstr> 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Старобачатский детский сад общеразвивающего вида»</dc:title>
  <dc:creator>Пользователь</dc:creator>
  <cp:lastModifiedBy>Пользователь</cp:lastModifiedBy>
  <cp:revision>10</cp:revision>
  <dcterms:created xsi:type="dcterms:W3CDTF">2020-04-28T12:49:25Z</dcterms:created>
  <dcterms:modified xsi:type="dcterms:W3CDTF">2020-04-29T06:48:59Z</dcterms:modified>
</cp:coreProperties>
</file>